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679A"/>
    <a:srgbClr val="1C304A"/>
    <a:srgbClr val="C0E3F2"/>
    <a:srgbClr val="9DCE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28"/>
  </p:normalViewPr>
  <p:slideViewPr>
    <p:cSldViewPr snapToGrid="0">
      <p:cViewPr varScale="1">
        <p:scale>
          <a:sx n="114" d="100"/>
          <a:sy n="114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a Imperato" userId="ba457fa2-6278-4517-bf8e-2300bb761d18" providerId="ADAL" clId="{9B804D28-9D1D-550F-83CD-8847EA3EABB2}"/>
    <pc:docChg chg="modSld">
      <pc:chgData name="Adriana Imperato" userId="ba457fa2-6278-4517-bf8e-2300bb761d18" providerId="ADAL" clId="{9B804D28-9D1D-550F-83CD-8847EA3EABB2}" dt="2026-04-17T17:28:44.855" v="3" actId="207"/>
      <pc:docMkLst>
        <pc:docMk/>
      </pc:docMkLst>
      <pc:sldChg chg="addSp modSp mod">
        <pc:chgData name="Adriana Imperato" userId="ba457fa2-6278-4517-bf8e-2300bb761d18" providerId="ADAL" clId="{9B804D28-9D1D-550F-83CD-8847EA3EABB2}" dt="2026-04-17T17:28:44.855" v="3" actId="207"/>
        <pc:sldMkLst>
          <pc:docMk/>
          <pc:sldMk cId="1449144496" sldId="260"/>
        </pc:sldMkLst>
        <pc:spChg chg="add mod">
          <ac:chgData name="Adriana Imperato" userId="ba457fa2-6278-4517-bf8e-2300bb761d18" providerId="ADAL" clId="{9B804D28-9D1D-550F-83CD-8847EA3EABB2}" dt="2026-04-17T17:28:44.855" v="3" actId="207"/>
          <ac:spMkLst>
            <pc:docMk/>
            <pc:sldMk cId="1449144496" sldId="260"/>
            <ac:spMk id="4" creationId="{D826C9A8-B33D-3B38-6A49-5D01B54E30FB}"/>
          </ac:spMkLst>
        </pc:spChg>
      </pc:sldChg>
    </pc:docChg>
  </pc:docChgLst>
  <pc:docChgLst>
    <pc:chgData name="Katie Matthews" userId="S::katie.matthews@optimaliving.ca::23d95141-2823-47df-a83e-5e32297423a2" providerId="AD" clId="Web-{1E771042-B3DD-89F4-947A-0562A10BB640}"/>
    <pc:docChg chg="modSld">
      <pc:chgData name="Katie Matthews" userId="S::katie.matthews@optimaliving.ca::23d95141-2823-47df-a83e-5e32297423a2" providerId="AD" clId="Web-{1E771042-B3DD-89F4-947A-0562A10BB640}" dt="2026-04-08T15:45:06.414" v="3" actId="20577"/>
      <pc:docMkLst>
        <pc:docMk/>
      </pc:docMkLst>
      <pc:sldChg chg="modSp">
        <pc:chgData name="Katie Matthews" userId="S::katie.matthews@optimaliving.ca::23d95141-2823-47df-a83e-5e32297423a2" providerId="AD" clId="Web-{1E771042-B3DD-89F4-947A-0562A10BB640}" dt="2026-04-08T15:45:06.414" v="3" actId="20577"/>
        <pc:sldMkLst>
          <pc:docMk/>
          <pc:sldMk cId="389963063" sldId="259"/>
        </pc:sldMkLst>
        <pc:spChg chg="mod">
          <ac:chgData name="Katie Matthews" userId="S::katie.matthews@optimaliving.ca::23d95141-2823-47df-a83e-5e32297423a2" providerId="AD" clId="Web-{1E771042-B3DD-89F4-947A-0562A10BB640}" dt="2026-04-08T15:45:06.414" v="3" actId="20577"/>
          <ac:spMkLst>
            <pc:docMk/>
            <pc:sldMk cId="389963063" sldId="259"/>
            <ac:spMk id="3" creationId="{1300A1F1-CC51-5EF5-BE5B-60B4641E0134}"/>
          </ac:spMkLst>
        </pc:spChg>
      </pc:sldChg>
      <pc:sldChg chg="modSp">
        <pc:chgData name="Katie Matthews" userId="S::katie.matthews@optimaliving.ca::23d95141-2823-47df-a83e-5e32297423a2" providerId="AD" clId="Web-{1E771042-B3DD-89F4-947A-0562A10BB640}" dt="2026-04-08T15:44:44.446" v="2" actId="20577"/>
        <pc:sldMkLst>
          <pc:docMk/>
          <pc:sldMk cId="1449144496" sldId="260"/>
        </pc:sldMkLst>
        <pc:spChg chg="mod">
          <ac:chgData name="Katie Matthews" userId="S::katie.matthews@optimaliving.ca::23d95141-2823-47df-a83e-5e32297423a2" providerId="AD" clId="Web-{1E771042-B3DD-89F4-947A-0562A10BB640}" dt="2026-04-08T15:44:44.446" v="2" actId="20577"/>
          <ac:spMkLst>
            <pc:docMk/>
            <pc:sldMk cId="1449144496" sldId="260"/>
            <ac:spMk id="2" creationId="{AC4855D4-3B9F-6107-0582-2F14D9CB09C5}"/>
          </ac:spMkLst>
        </pc:spChg>
      </pc:sldChg>
    </pc:docChg>
  </pc:docChgLst>
  <pc:docChgLst>
    <pc:chgData name="Katie Matthews" userId="S::katie.matthews@optimaliving.ca::23d95141-2823-47df-a83e-5e32297423a2" providerId="AD" clId="Web-{13BCCFD5-A65A-63AD-1A67-3DB405ABC85A}"/>
    <pc:docChg chg="modSld">
      <pc:chgData name="Katie Matthews" userId="S::katie.matthews@optimaliving.ca::23d95141-2823-47df-a83e-5e32297423a2" providerId="AD" clId="Web-{13BCCFD5-A65A-63AD-1A67-3DB405ABC85A}" dt="2026-04-08T15:45:31.911" v="2" actId="20577"/>
      <pc:docMkLst>
        <pc:docMk/>
      </pc:docMkLst>
      <pc:sldChg chg="modSp">
        <pc:chgData name="Katie Matthews" userId="S::katie.matthews@optimaliving.ca::23d95141-2823-47df-a83e-5e32297423a2" providerId="AD" clId="Web-{13BCCFD5-A65A-63AD-1A67-3DB405ABC85A}" dt="2026-04-08T15:45:31.911" v="2" actId="20577"/>
        <pc:sldMkLst>
          <pc:docMk/>
          <pc:sldMk cId="1449144496" sldId="260"/>
        </pc:sldMkLst>
        <pc:spChg chg="mod">
          <ac:chgData name="Katie Matthews" userId="S::katie.matthews@optimaliving.ca::23d95141-2823-47df-a83e-5e32297423a2" providerId="AD" clId="Web-{13BCCFD5-A65A-63AD-1A67-3DB405ABC85A}" dt="2026-04-08T15:45:31.911" v="2" actId="20577"/>
          <ac:spMkLst>
            <pc:docMk/>
            <pc:sldMk cId="1449144496" sldId="260"/>
            <ac:spMk id="2" creationId="{AC4855D4-3B9F-6107-0582-2F14D9CB09C5}"/>
          </ac:spMkLst>
        </pc:spChg>
      </pc:sldChg>
    </pc:docChg>
  </pc:docChgLst>
  <pc:docChgLst>
    <pc:chgData name="Katie Matthews" userId="S::katie.matthews@optimaliving.ca::23d95141-2823-47df-a83e-5e32297423a2" providerId="AD" clId="Web-{D662DBFB-8467-8531-0FC7-BEA5D41D5734}"/>
    <pc:docChg chg="modSld">
      <pc:chgData name="Katie Matthews" userId="S::katie.matthews@optimaliving.ca::23d95141-2823-47df-a83e-5e32297423a2" providerId="AD" clId="Web-{D662DBFB-8467-8531-0FC7-BEA5D41D5734}" dt="2026-04-08T15:46:20.181" v="7" actId="20577"/>
      <pc:docMkLst>
        <pc:docMk/>
      </pc:docMkLst>
      <pc:sldChg chg="modSp">
        <pc:chgData name="Katie Matthews" userId="S::katie.matthews@optimaliving.ca::23d95141-2823-47df-a83e-5e32297423a2" providerId="AD" clId="Web-{D662DBFB-8467-8531-0FC7-BEA5D41D5734}" dt="2026-04-08T15:46:20.181" v="7" actId="20577"/>
        <pc:sldMkLst>
          <pc:docMk/>
          <pc:sldMk cId="717179207" sldId="261"/>
        </pc:sldMkLst>
        <pc:spChg chg="mod">
          <ac:chgData name="Katie Matthews" userId="S::katie.matthews@optimaliving.ca::23d95141-2823-47df-a83e-5e32297423a2" providerId="AD" clId="Web-{D662DBFB-8467-8531-0FC7-BEA5D41D5734}" dt="2026-04-08T15:46:20.181" v="7" actId="20577"/>
          <ac:spMkLst>
            <pc:docMk/>
            <pc:sldMk cId="717179207" sldId="261"/>
            <ac:spMk id="2" creationId="{32CF2704-FE6E-7F8A-B9DB-DCC9B3CAD310}"/>
          </ac:spMkLst>
        </pc:spChg>
        <pc:spChg chg="mod">
          <ac:chgData name="Katie Matthews" userId="S::katie.matthews@optimaliving.ca::23d95141-2823-47df-a83e-5e32297423a2" providerId="AD" clId="Web-{D662DBFB-8467-8531-0FC7-BEA5D41D5734}" dt="2026-04-08T15:46:07.916" v="3" actId="20577"/>
          <ac:spMkLst>
            <pc:docMk/>
            <pc:sldMk cId="717179207" sldId="261"/>
            <ac:spMk id="3" creationId="{23EBFB7B-645B-AB78-27E8-4B2F082E741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channel/UCrOqkQAkc-mJCHXEf1DtAXw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hyperlink" Target="https://www.facebook.com/Optima-Living-112246326866244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linkedin.com/company/optima-living-retirement-communities" TargetMode="External"/><Relationship Id="rId11" Type="http://schemas.openxmlformats.org/officeDocument/2006/relationships/image" Target="../media/image10.jpe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hyperlink" Target="https://www.instagram.com/optima_living/" TargetMode="External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s://www.facebook.com/Optima-Living-112246326866244/" TargetMode="External"/><Relationship Id="rId7" Type="http://schemas.openxmlformats.org/officeDocument/2006/relationships/hyperlink" Target="https://www.linkedin.com/company/optima-living-retirement-communities" TargetMode="External"/><Relationship Id="rId12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openxmlformats.org/officeDocument/2006/relationships/hyperlink" Target="https://www.instagram.com/optima_living/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hyperlink" Target="https://www.youtube.com/channel/UCrOqkQAkc-mJCHXEf1DtAXw" TargetMode="Externa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jpe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567" y="4449014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884853-4F8D-09A7-3048-B5CA3790C4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5392" y="5433361"/>
            <a:ext cx="4867564" cy="58203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B4E1F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  <a:endParaRPr lang="en-CA"/>
          </a:p>
        </p:txBody>
      </p:sp>
      <p:pic>
        <p:nvPicPr>
          <p:cNvPr id="14" name="Picture 13" descr="A black background with white text">
            <a:extLst>
              <a:ext uri="{FF2B5EF4-FFF2-40B4-BE49-F238E27FC236}">
                <a16:creationId xmlns:a16="http://schemas.microsoft.com/office/drawing/2014/main" id="{441EA694-697C-89BC-DEAF-227C7CC0A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" y="2451905"/>
            <a:ext cx="4940773" cy="1954187"/>
          </a:xfrm>
          <a:prstGeom prst="rect">
            <a:avLst/>
          </a:prstGeom>
        </p:spPr>
      </p:pic>
      <p:sp>
        <p:nvSpPr>
          <p:cNvPr id="15" name="Freeform 2">
            <a:extLst>
              <a:ext uri="{FF2B5EF4-FFF2-40B4-BE49-F238E27FC236}">
                <a16:creationId xmlns:a16="http://schemas.microsoft.com/office/drawing/2014/main" id="{D6FD7D87-7883-FE2D-B139-F08322B7F6D9}"/>
              </a:ext>
            </a:extLst>
          </p:cNvPr>
          <p:cNvSpPr/>
          <p:nvPr userDrawn="1"/>
        </p:nvSpPr>
        <p:spPr>
          <a:xfrm>
            <a:off x="4647658" y="-76201"/>
            <a:ext cx="6172751" cy="7010400"/>
          </a:xfrm>
          <a:custGeom>
            <a:avLst/>
            <a:gdLst/>
            <a:ahLst/>
            <a:cxnLst/>
            <a:rect l="l" t="t" r="r" b="b"/>
            <a:pathLst>
              <a:path w="11239500" h="13703303">
                <a:moveTo>
                  <a:pt x="0" y="0"/>
                </a:moveTo>
                <a:lnTo>
                  <a:pt x="11239500" y="0"/>
                </a:lnTo>
                <a:lnTo>
                  <a:pt x="11239500" y="13703303"/>
                </a:lnTo>
                <a:lnTo>
                  <a:pt x="0" y="137033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AB928DA-0B37-044E-093D-4E872079F32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251202" y="-1"/>
            <a:ext cx="5940798" cy="6858001"/>
            <a:chOff x="0" y="0"/>
            <a:chExt cx="15019871" cy="18288000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3C2F1D74-45B3-27B1-4F85-875BE60B32B8}"/>
                </a:ext>
              </a:extLst>
            </p:cNvPr>
            <p:cNvSpPr/>
            <p:nvPr/>
          </p:nvSpPr>
          <p:spPr>
            <a:xfrm>
              <a:off x="0" y="0"/>
              <a:ext cx="15019910" cy="18288000"/>
            </a:xfrm>
            <a:custGeom>
              <a:avLst/>
              <a:gdLst/>
              <a:ahLst/>
              <a:cxnLst/>
              <a:rect l="l" t="t" r="r" b="b"/>
              <a:pathLst>
                <a:path w="15019910" h="18288000">
                  <a:moveTo>
                    <a:pt x="13006705" y="0"/>
                  </a:moveTo>
                  <a:lnTo>
                    <a:pt x="70358" y="9078087"/>
                  </a:lnTo>
                  <a:cubicBezTo>
                    <a:pt x="17653" y="9113139"/>
                    <a:pt x="0" y="9165971"/>
                    <a:pt x="0" y="9218803"/>
                  </a:cubicBezTo>
                  <a:cubicBezTo>
                    <a:pt x="0" y="9271636"/>
                    <a:pt x="17653" y="9324340"/>
                    <a:pt x="70358" y="9359519"/>
                  </a:cubicBezTo>
                  <a:lnTo>
                    <a:pt x="12596749" y="18288000"/>
                  </a:lnTo>
                  <a:lnTo>
                    <a:pt x="15019910" y="18288000"/>
                  </a:lnTo>
                  <a:lnTo>
                    <a:pt x="15019910" y="0"/>
                  </a:lnTo>
                  <a:close/>
                </a:path>
              </a:pathLst>
            </a:custGeom>
            <a:blipFill>
              <a:blip r:embed="rId4"/>
              <a:stretch>
                <a:fillRect l="-5610" r="-77141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138584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  <p:graphicFrame>
        <p:nvGraphicFramePr>
          <p:cNvPr id="9" name="Table 12">
            <a:extLst>
              <a:ext uri="{FF2B5EF4-FFF2-40B4-BE49-F238E27FC236}">
                <a16:creationId xmlns:a16="http://schemas.microsoft.com/office/drawing/2014/main" id="{4CFF4114-1029-088E-C982-B62C2B2BC04E}"/>
              </a:ext>
            </a:extLst>
          </p:cNvPr>
          <p:cNvGraphicFramePr>
            <a:graphicFrameLocks/>
          </p:cNvGraphicFramePr>
          <p:nvPr userDrawn="1">
            <p:extLst>
              <p:ext uri="{D42A27DB-BD31-4B8C-83A1-F6EECF244321}">
                <p14:modId xmlns:p14="http://schemas.microsoft.com/office/powerpoint/2010/main" val="1427729563"/>
              </p:ext>
            </p:extLst>
          </p:nvPr>
        </p:nvGraphicFramePr>
        <p:xfrm>
          <a:off x="456460" y="1179044"/>
          <a:ext cx="5935825" cy="4133887"/>
        </p:xfrm>
        <a:graphic>
          <a:graphicData uri="http://schemas.openxmlformats.org/drawingml/2006/table">
            <a:tbl>
              <a:tblPr/>
              <a:tblGrid>
                <a:gridCol w="2225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275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6900"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2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937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 i="1">
                          <a:solidFill>
                            <a:srgbClr val="000000"/>
                          </a:solidFill>
                          <a:latin typeface="Arial"/>
                          <a:ea typeface="Euclid Circular A Italics"/>
                          <a:cs typeface="Euclid Circular A Italics"/>
                          <a:sym typeface="Euclid Circular A Italics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l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175"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Title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160"/>
                        </a:lnSpc>
                        <a:defRPr/>
                      </a:pPr>
                      <a:r>
                        <a:rPr lang="en-US" sz="1200">
                          <a:solidFill>
                            <a:srgbClr val="FFFFFF"/>
                          </a:solidFill>
                          <a:latin typeface="Arial"/>
                          <a:ea typeface="Euclid Circular A"/>
                          <a:cs typeface="Euclid Circular A"/>
                          <a:sym typeface="Euclid Circular A"/>
                        </a:rPr>
                        <a:t>0</a:t>
                      </a:r>
                      <a:endParaRPr lang="en-US" sz="1200">
                        <a:latin typeface="Arial"/>
                      </a:endParaRPr>
                    </a:p>
                  </a:txBody>
                  <a:tcPr marL="88358" marR="88358" marT="88358" marB="88358" anchor="ctr">
                    <a:lnL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383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155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10" name="Group 13">
            <a:extLst>
              <a:ext uri="{FF2B5EF4-FFF2-40B4-BE49-F238E27FC236}">
                <a16:creationId xmlns:a16="http://schemas.microsoft.com/office/drawing/2014/main" id="{25DA420C-1FE0-8452-E0CC-E50C8774398E}"/>
              </a:ext>
            </a:extLst>
          </p:cNvPr>
          <p:cNvGrpSpPr/>
          <p:nvPr userDrawn="1"/>
        </p:nvGrpSpPr>
        <p:grpSpPr>
          <a:xfrm>
            <a:off x="7012565" y="1179044"/>
            <a:ext cx="4309338" cy="213908"/>
            <a:chOff x="0" y="0"/>
            <a:chExt cx="1606476" cy="35776"/>
          </a:xfrm>
        </p:grpSpPr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8E9CF10C-3808-BACD-C33A-B25885E4D0D7}"/>
                </a:ext>
              </a:extLst>
            </p:cNvPr>
            <p:cNvSpPr/>
            <p:nvPr/>
          </p:nvSpPr>
          <p:spPr>
            <a:xfrm>
              <a:off x="0" y="0"/>
              <a:ext cx="1606476" cy="35776"/>
            </a:xfrm>
            <a:custGeom>
              <a:avLst/>
              <a:gdLst/>
              <a:ahLst/>
              <a:cxnLst/>
              <a:rect l="l" t="t" r="r" b="b"/>
              <a:pathLst>
                <a:path w="1606476" h="35776">
                  <a:moveTo>
                    <a:pt x="0" y="0"/>
                  </a:moveTo>
                  <a:lnTo>
                    <a:pt x="1606476" y="0"/>
                  </a:lnTo>
                  <a:lnTo>
                    <a:pt x="1606476" y="35776"/>
                  </a:lnTo>
                  <a:lnTo>
                    <a:pt x="0" y="35776"/>
                  </a:lnTo>
                  <a:close/>
                </a:path>
              </a:pathLst>
            </a:custGeom>
            <a:solidFill>
              <a:srgbClr val="B6E3F4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2" name="TextBox 15">
              <a:extLst>
                <a:ext uri="{FF2B5EF4-FFF2-40B4-BE49-F238E27FC236}">
                  <a16:creationId xmlns:a16="http://schemas.microsoft.com/office/drawing/2014/main" id="{344B881A-1A57-B666-F50F-DA12793AA428}"/>
                </a:ext>
              </a:extLst>
            </p:cNvPr>
            <p:cNvSpPr txBox="1"/>
            <p:nvPr/>
          </p:nvSpPr>
          <p:spPr>
            <a:xfrm>
              <a:off x="0" y="-9525"/>
              <a:ext cx="1606476" cy="453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67798A2-E66A-3C42-664B-AC8932A4CC0D}"/>
              </a:ext>
            </a:extLst>
          </p:cNvPr>
          <p:cNvGrpSpPr/>
          <p:nvPr userDrawn="1"/>
        </p:nvGrpSpPr>
        <p:grpSpPr>
          <a:xfrm>
            <a:off x="7012565" y="1374109"/>
            <a:ext cx="4309338" cy="4109781"/>
            <a:chOff x="0" y="0"/>
            <a:chExt cx="1606476" cy="1623617"/>
          </a:xfrm>
        </p:grpSpPr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B882FB59-6796-82DC-02D2-B543B5DF045A}"/>
                </a:ext>
              </a:extLst>
            </p:cNvPr>
            <p:cNvSpPr/>
            <p:nvPr/>
          </p:nvSpPr>
          <p:spPr>
            <a:xfrm>
              <a:off x="0" y="0"/>
              <a:ext cx="1606476" cy="1623617"/>
            </a:xfrm>
            <a:custGeom>
              <a:avLst/>
              <a:gdLst/>
              <a:ahLst/>
              <a:cxnLst/>
              <a:rect l="l" t="t" r="r" b="b"/>
              <a:pathLst>
                <a:path w="1606476" h="1623617">
                  <a:moveTo>
                    <a:pt x="0" y="0"/>
                  </a:moveTo>
                  <a:lnTo>
                    <a:pt x="1606476" y="0"/>
                  </a:lnTo>
                  <a:lnTo>
                    <a:pt x="1606476" y="1623617"/>
                  </a:lnTo>
                  <a:lnTo>
                    <a:pt x="0" y="1623617"/>
                  </a:lnTo>
                  <a:close/>
                </a:path>
              </a:pathLst>
            </a:custGeom>
            <a:solidFill>
              <a:srgbClr val="1D3149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5" name="TextBox 6">
              <a:extLst>
                <a:ext uri="{FF2B5EF4-FFF2-40B4-BE49-F238E27FC236}">
                  <a16:creationId xmlns:a16="http://schemas.microsoft.com/office/drawing/2014/main" id="{3F5FA607-FE11-D597-D374-4B8AF268B410}"/>
                </a:ext>
              </a:extLst>
            </p:cNvPr>
            <p:cNvSpPr txBox="1"/>
            <p:nvPr/>
          </p:nvSpPr>
          <p:spPr>
            <a:xfrm>
              <a:off x="0" y="-9525"/>
              <a:ext cx="1606476" cy="1633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915DC33-C61F-DA14-8402-BA01867CC168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112051" y="2244412"/>
            <a:ext cx="4110366" cy="30987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B2AC08-A2E7-F07C-9AD7-3BA25842DD2A}"/>
              </a:ext>
            </a:extLst>
          </p:cNvPr>
          <p:cNvSpPr txBox="1">
            <a:spLocks/>
          </p:cNvSpPr>
          <p:nvPr userDrawn="1"/>
        </p:nvSpPr>
        <p:spPr>
          <a:xfrm>
            <a:off x="7112051" y="1280952"/>
            <a:ext cx="190824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D304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Title</a:t>
            </a:r>
            <a:endParaRPr lang="en-CA" sz="28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738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  <p:grpSp>
        <p:nvGrpSpPr>
          <p:cNvPr id="9" name="Group 13">
            <a:extLst>
              <a:ext uri="{FF2B5EF4-FFF2-40B4-BE49-F238E27FC236}">
                <a16:creationId xmlns:a16="http://schemas.microsoft.com/office/drawing/2014/main" id="{C25B1254-8E71-3087-EDED-AA6B48DB3E81}"/>
              </a:ext>
            </a:extLst>
          </p:cNvPr>
          <p:cNvGrpSpPr/>
          <p:nvPr userDrawn="1"/>
        </p:nvGrpSpPr>
        <p:grpSpPr>
          <a:xfrm>
            <a:off x="456460" y="1320435"/>
            <a:ext cx="4309338" cy="213908"/>
            <a:chOff x="0" y="0"/>
            <a:chExt cx="1606476" cy="35776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017918E7-0B49-AC25-95FD-F1C133DB9DC5}"/>
                </a:ext>
              </a:extLst>
            </p:cNvPr>
            <p:cNvSpPr/>
            <p:nvPr/>
          </p:nvSpPr>
          <p:spPr>
            <a:xfrm>
              <a:off x="0" y="0"/>
              <a:ext cx="1606476" cy="35776"/>
            </a:xfrm>
            <a:custGeom>
              <a:avLst/>
              <a:gdLst/>
              <a:ahLst/>
              <a:cxnLst/>
              <a:rect l="l" t="t" r="r" b="b"/>
              <a:pathLst>
                <a:path w="1606476" h="35776">
                  <a:moveTo>
                    <a:pt x="0" y="0"/>
                  </a:moveTo>
                  <a:lnTo>
                    <a:pt x="1606476" y="0"/>
                  </a:lnTo>
                  <a:lnTo>
                    <a:pt x="1606476" y="35776"/>
                  </a:lnTo>
                  <a:lnTo>
                    <a:pt x="0" y="35776"/>
                  </a:lnTo>
                  <a:close/>
                </a:path>
              </a:pathLst>
            </a:custGeom>
            <a:solidFill>
              <a:srgbClr val="B6E3F4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id="{F28477E6-F804-A7D9-2CEA-DE772A0E3957}"/>
                </a:ext>
              </a:extLst>
            </p:cNvPr>
            <p:cNvSpPr txBox="1"/>
            <p:nvPr/>
          </p:nvSpPr>
          <p:spPr>
            <a:xfrm>
              <a:off x="0" y="-9525"/>
              <a:ext cx="1606476" cy="453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1B7FC29-245A-A634-B713-3DDDA1661D05}"/>
              </a:ext>
            </a:extLst>
          </p:cNvPr>
          <p:cNvGrpSpPr/>
          <p:nvPr userDrawn="1"/>
        </p:nvGrpSpPr>
        <p:grpSpPr>
          <a:xfrm>
            <a:off x="456460" y="1534343"/>
            <a:ext cx="4309338" cy="4109781"/>
            <a:chOff x="0" y="0"/>
            <a:chExt cx="1606476" cy="1623617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D2F37261-78E4-AF53-6CBD-DEE91A1C7411}"/>
                </a:ext>
              </a:extLst>
            </p:cNvPr>
            <p:cNvSpPr/>
            <p:nvPr/>
          </p:nvSpPr>
          <p:spPr>
            <a:xfrm>
              <a:off x="0" y="0"/>
              <a:ext cx="1606476" cy="1623617"/>
            </a:xfrm>
            <a:custGeom>
              <a:avLst/>
              <a:gdLst/>
              <a:ahLst/>
              <a:cxnLst/>
              <a:rect l="l" t="t" r="r" b="b"/>
              <a:pathLst>
                <a:path w="1606476" h="1623617">
                  <a:moveTo>
                    <a:pt x="0" y="0"/>
                  </a:moveTo>
                  <a:lnTo>
                    <a:pt x="1606476" y="0"/>
                  </a:lnTo>
                  <a:lnTo>
                    <a:pt x="1606476" y="1623617"/>
                  </a:lnTo>
                  <a:lnTo>
                    <a:pt x="0" y="1623617"/>
                  </a:lnTo>
                  <a:close/>
                </a:path>
              </a:pathLst>
            </a:custGeom>
            <a:solidFill>
              <a:srgbClr val="1D3149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id="{0331177B-1DA3-A81D-0C7A-978F77F3273E}"/>
                </a:ext>
              </a:extLst>
            </p:cNvPr>
            <p:cNvSpPr txBox="1"/>
            <p:nvPr/>
          </p:nvSpPr>
          <p:spPr>
            <a:xfrm>
              <a:off x="0" y="-9525"/>
              <a:ext cx="1606476" cy="1633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:a16="http://schemas.microsoft.com/office/drawing/2014/main" id="{4789DFB0-FF76-2B8D-1A81-4587505436AB}"/>
              </a:ext>
            </a:extLst>
          </p:cNvPr>
          <p:cNvGrpSpPr/>
          <p:nvPr userDrawn="1"/>
        </p:nvGrpSpPr>
        <p:grpSpPr>
          <a:xfrm>
            <a:off x="5106432" y="1320435"/>
            <a:ext cx="4309338" cy="213908"/>
            <a:chOff x="0" y="0"/>
            <a:chExt cx="1606476" cy="35776"/>
          </a:xfrm>
        </p:grpSpPr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CEC35377-B04C-4864-4DF8-6500E9F859F2}"/>
                </a:ext>
              </a:extLst>
            </p:cNvPr>
            <p:cNvSpPr/>
            <p:nvPr/>
          </p:nvSpPr>
          <p:spPr>
            <a:xfrm>
              <a:off x="0" y="0"/>
              <a:ext cx="1606476" cy="35776"/>
            </a:xfrm>
            <a:custGeom>
              <a:avLst/>
              <a:gdLst/>
              <a:ahLst/>
              <a:cxnLst/>
              <a:rect l="l" t="t" r="r" b="b"/>
              <a:pathLst>
                <a:path w="1606476" h="35776">
                  <a:moveTo>
                    <a:pt x="0" y="0"/>
                  </a:moveTo>
                  <a:lnTo>
                    <a:pt x="1606476" y="0"/>
                  </a:lnTo>
                  <a:lnTo>
                    <a:pt x="1606476" y="35776"/>
                  </a:lnTo>
                  <a:lnTo>
                    <a:pt x="0" y="35776"/>
                  </a:lnTo>
                  <a:close/>
                </a:path>
              </a:pathLst>
            </a:custGeom>
            <a:solidFill>
              <a:srgbClr val="B6E3F4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7" name="TextBox 15">
              <a:extLst>
                <a:ext uri="{FF2B5EF4-FFF2-40B4-BE49-F238E27FC236}">
                  <a16:creationId xmlns:a16="http://schemas.microsoft.com/office/drawing/2014/main" id="{1A241ED3-C00F-4A5A-6BA0-A802CB7E2B63}"/>
                </a:ext>
              </a:extLst>
            </p:cNvPr>
            <p:cNvSpPr txBox="1"/>
            <p:nvPr/>
          </p:nvSpPr>
          <p:spPr>
            <a:xfrm>
              <a:off x="0" y="-9525"/>
              <a:ext cx="1606476" cy="4530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DC85C89-6F1C-EA55-E169-392D74DF5F67}"/>
              </a:ext>
            </a:extLst>
          </p:cNvPr>
          <p:cNvGrpSpPr/>
          <p:nvPr userDrawn="1"/>
        </p:nvGrpSpPr>
        <p:grpSpPr>
          <a:xfrm>
            <a:off x="5106432" y="1534343"/>
            <a:ext cx="4309338" cy="4109781"/>
            <a:chOff x="0" y="0"/>
            <a:chExt cx="1606476" cy="1623617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69A8C591-B21B-48E3-47B5-4CE32B063F41}"/>
                </a:ext>
              </a:extLst>
            </p:cNvPr>
            <p:cNvSpPr/>
            <p:nvPr/>
          </p:nvSpPr>
          <p:spPr>
            <a:xfrm>
              <a:off x="0" y="0"/>
              <a:ext cx="1606476" cy="1623617"/>
            </a:xfrm>
            <a:custGeom>
              <a:avLst/>
              <a:gdLst/>
              <a:ahLst/>
              <a:cxnLst/>
              <a:rect l="l" t="t" r="r" b="b"/>
              <a:pathLst>
                <a:path w="1606476" h="1623617">
                  <a:moveTo>
                    <a:pt x="0" y="0"/>
                  </a:moveTo>
                  <a:lnTo>
                    <a:pt x="1606476" y="0"/>
                  </a:lnTo>
                  <a:lnTo>
                    <a:pt x="1606476" y="1623617"/>
                  </a:lnTo>
                  <a:lnTo>
                    <a:pt x="0" y="1623617"/>
                  </a:lnTo>
                  <a:close/>
                </a:path>
              </a:pathLst>
            </a:custGeom>
            <a:solidFill>
              <a:srgbClr val="1D3149"/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20" name="TextBox 6">
              <a:extLst>
                <a:ext uri="{FF2B5EF4-FFF2-40B4-BE49-F238E27FC236}">
                  <a16:creationId xmlns:a16="http://schemas.microsoft.com/office/drawing/2014/main" id="{76952F9E-3FA8-96B8-240A-4A0CCB806FF9}"/>
                </a:ext>
              </a:extLst>
            </p:cNvPr>
            <p:cNvSpPr txBox="1"/>
            <p:nvPr/>
          </p:nvSpPr>
          <p:spPr>
            <a:xfrm>
              <a:off x="0" y="-9525"/>
              <a:ext cx="1606476" cy="1633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500"/>
                </a:lnSpc>
              </a:pPr>
              <a:endParaRPr>
                <a:latin typeface="Arial"/>
                <a:cs typeface="Arial"/>
              </a:endParaRPr>
            </a:p>
          </p:txBody>
        </p:sp>
      </p:grpSp>
      <p:sp>
        <p:nvSpPr>
          <p:cNvPr id="21" name="Title 1">
            <a:extLst>
              <a:ext uri="{FF2B5EF4-FFF2-40B4-BE49-F238E27FC236}">
                <a16:creationId xmlns:a16="http://schemas.microsoft.com/office/drawing/2014/main" id="{FCB9E833-B5E4-9C0A-B19C-4342E3116A83}"/>
              </a:ext>
            </a:extLst>
          </p:cNvPr>
          <p:cNvSpPr txBox="1">
            <a:spLocks/>
          </p:cNvSpPr>
          <p:nvPr userDrawn="1"/>
        </p:nvSpPr>
        <p:spPr>
          <a:xfrm>
            <a:off x="456460" y="1591294"/>
            <a:ext cx="3713905" cy="4276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D304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Title</a:t>
            </a:r>
            <a:endParaRPr lang="en-CA" sz="2800">
              <a:solidFill>
                <a:schemeClr val="bg1"/>
              </a:solidFill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C5E2B95-19E1-60CC-0831-EEF81000F39A}"/>
              </a:ext>
            </a:extLst>
          </p:cNvPr>
          <p:cNvSpPr txBox="1">
            <a:spLocks/>
          </p:cNvSpPr>
          <p:nvPr userDrawn="1"/>
        </p:nvSpPr>
        <p:spPr>
          <a:xfrm>
            <a:off x="5106432" y="1558453"/>
            <a:ext cx="3713905" cy="4276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1D304A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>
                <a:solidFill>
                  <a:schemeClr val="bg1"/>
                </a:solidFill>
              </a:rPr>
              <a:t>Title</a:t>
            </a:r>
            <a:endParaRPr lang="en-CA" sz="280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8C921ED-DE7D-E6CB-0CB5-623BB96BB59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55946" y="2075854"/>
            <a:ext cx="4110366" cy="30987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098F9D3F-B490-79EC-2AEF-22CF79CF327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205918" y="2039863"/>
            <a:ext cx="4110366" cy="3098741"/>
          </a:xfrm>
        </p:spPr>
        <p:txBody>
          <a:bodyPr>
            <a:normAutofit/>
          </a:bodyPr>
          <a:lstStyle>
            <a:lvl1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05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71089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64370-88D4-D1B3-EF75-FAE0F4DD2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1E3C25-40A0-4C95-82BA-08B4CA3D8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5E1CBC-BC7A-68E8-BD31-4F47F9FCB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58758-B889-8F68-A89E-BA459F557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887E31-FDA1-3099-9C76-1B40D99E5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23816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9FDC4-B468-682A-3CD4-5CF551C2C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D3AA69-5F60-8229-909E-3ADA69569C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3CF122-04C7-F39E-9837-90456DC391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B48168-1D81-3CF5-E958-D700DF5B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085A86-7BFD-A0C5-D213-0921593A4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5DE81A-BFB4-77B2-7988-EF6544DCA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342059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F2E12-AD4F-FE2F-610E-23096D187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FAAD15-95D1-8C72-FBC6-E43C48B84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3F3967-A2D9-80C6-B8E3-9F5507621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3FD720-7A37-017D-A283-261A44B2A2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A35CE7-163A-0013-28CE-231BC64FAB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D76CC0-8DC8-BD30-ECA0-4E6CD5679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A8DACA-D876-C5D6-30C9-989C1D695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6ECEB4-32D3-BA0D-C231-1E83CEC22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0611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66D3E-13D7-0967-D73E-02133E913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88BCE8-0CE7-489E-5DE0-266E09E2C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3709A-C83E-1444-7BDE-3A90C19A2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7C8C99-57CE-8180-3020-CA3E72B55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321962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10F718-DF72-DA35-F92A-754B06EF5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AD66D31-E76E-9A92-D7BD-8B708DC9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414504-63F1-0964-C7B6-3D821B3E7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7279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B9199-46B3-C4DA-01C5-2E352717C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6439D-EDF9-9961-AB45-AA6711E76B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D36D44-873F-3D3C-3114-F3B0566DE0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5D9D31-FE05-1169-09A3-FB2CC92AC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8F904D-23A3-A08C-712E-A0A8C16D5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8BD4A5-F504-B9B3-EB16-D8784D0ED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85690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48804-55E3-FF5D-A86E-6134539BF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1F65EC-4242-4E2C-CC37-5CFE9FF599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F80698-3747-4683-E721-BA4F1534DA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873F40-C6D7-5024-D332-64C8E1A08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6033E9-A04B-BBC5-57B3-3B2E19032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8CFA8F-4AD5-D37E-7EF6-B51DD472A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293649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42B94-B8B9-380D-36FE-819FC18F9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0687EC-CDBD-2983-1768-ACB180A4AF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F76917-FE08-0411-56AC-902373B61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BB077C-C8B4-9B40-A0EF-9E718B7DE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6E79FD-3068-913A-F7D0-52D5BB85D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69417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06567" y="4449014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884853-4F8D-09A7-3048-B5CA3790C41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95392" y="5433361"/>
            <a:ext cx="4867564" cy="582035"/>
          </a:xfrm>
        </p:spPr>
        <p:txBody>
          <a:bodyPr>
            <a:normAutofit/>
          </a:bodyPr>
          <a:lstStyle>
            <a:lvl1pPr marL="0" indent="0" algn="l">
              <a:buNone/>
              <a:defRPr sz="2800" b="1">
                <a:solidFill>
                  <a:srgbClr val="B4E1F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Text</a:t>
            </a:r>
            <a:endParaRPr lang="en-CA"/>
          </a:p>
        </p:txBody>
      </p:sp>
      <p:pic>
        <p:nvPicPr>
          <p:cNvPr id="14" name="Picture 13" descr="A black background with white text">
            <a:extLst>
              <a:ext uri="{FF2B5EF4-FFF2-40B4-BE49-F238E27FC236}">
                <a16:creationId xmlns:a16="http://schemas.microsoft.com/office/drawing/2014/main" id="{441EA694-697C-89BC-DEAF-227C7CC0A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6" y="2451905"/>
            <a:ext cx="4940773" cy="1954187"/>
          </a:xfrm>
          <a:prstGeom prst="rect">
            <a:avLst/>
          </a:prstGeom>
        </p:spPr>
      </p:pic>
      <p:sp>
        <p:nvSpPr>
          <p:cNvPr id="15" name="Freeform 2">
            <a:extLst>
              <a:ext uri="{FF2B5EF4-FFF2-40B4-BE49-F238E27FC236}">
                <a16:creationId xmlns:a16="http://schemas.microsoft.com/office/drawing/2014/main" id="{D6FD7D87-7883-FE2D-B139-F08322B7F6D9}"/>
              </a:ext>
            </a:extLst>
          </p:cNvPr>
          <p:cNvSpPr/>
          <p:nvPr userDrawn="1"/>
        </p:nvSpPr>
        <p:spPr>
          <a:xfrm>
            <a:off x="4647658" y="-76201"/>
            <a:ext cx="6172751" cy="7010400"/>
          </a:xfrm>
          <a:custGeom>
            <a:avLst/>
            <a:gdLst/>
            <a:ahLst/>
            <a:cxnLst/>
            <a:rect l="l" t="t" r="r" b="b"/>
            <a:pathLst>
              <a:path w="11239500" h="13703303">
                <a:moveTo>
                  <a:pt x="0" y="0"/>
                </a:moveTo>
                <a:lnTo>
                  <a:pt x="11239500" y="0"/>
                </a:lnTo>
                <a:lnTo>
                  <a:pt x="11239500" y="13703303"/>
                </a:lnTo>
                <a:lnTo>
                  <a:pt x="0" y="137033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6" name="Group 3">
            <a:extLst>
              <a:ext uri="{FF2B5EF4-FFF2-40B4-BE49-F238E27FC236}">
                <a16:creationId xmlns:a16="http://schemas.microsoft.com/office/drawing/2014/main" id="{80F1F056-E638-3A60-26A3-C325A21A7083}"/>
              </a:ext>
            </a:extLst>
          </p:cNvPr>
          <p:cNvGrpSpPr/>
          <p:nvPr userDrawn="1"/>
        </p:nvGrpSpPr>
        <p:grpSpPr>
          <a:xfrm>
            <a:off x="6113219" y="-2"/>
            <a:ext cx="6072055" cy="6858001"/>
            <a:chOff x="0" y="0"/>
            <a:chExt cx="15019871" cy="18288000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AD100413-6436-7326-20B0-92CDA9ABCAC2}"/>
                </a:ext>
              </a:extLst>
            </p:cNvPr>
            <p:cNvSpPr/>
            <p:nvPr/>
          </p:nvSpPr>
          <p:spPr>
            <a:xfrm>
              <a:off x="0" y="0"/>
              <a:ext cx="15019910" cy="18288000"/>
            </a:xfrm>
            <a:custGeom>
              <a:avLst/>
              <a:gdLst/>
              <a:ahLst/>
              <a:cxnLst/>
              <a:rect l="l" t="t" r="r" b="b"/>
              <a:pathLst>
                <a:path w="15019910" h="18288000">
                  <a:moveTo>
                    <a:pt x="13006705" y="0"/>
                  </a:moveTo>
                  <a:lnTo>
                    <a:pt x="70358" y="9078087"/>
                  </a:lnTo>
                  <a:cubicBezTo>
                    <a:pt x="17653" y="9113139"/>
                    <a:pt x="0" y="9165971"/>
                    <a:pt x="0" y="9218803"/>
                  </a:cubicBezTo>
                  <a:cubicBezTo>
                    <a:pt x="0" y="9271636"/>
                    <a:pt x="17653" y="9324340"/>
                    <a:pt x="70358" y="9359519"/>
                  </a:cubicBezTo>
                  <a:lnTo>
                    <a:pt x="12596749" y="18288000"/>
                  </a:lnTo>
                  <a:lnTo>
                    <a:pt x="15019910" y="18288000"/>
                  </a:lnTo>
                  <a:lnTo>
                    <a:pt x="15019910" y="0"/>
                  </a:lnTo>
                  <a:close/>
                </a:path>
              </a:pathLst>
            </a:custGeom>
            <a:blipFill>
              <a:blip r:embed="rId4"/>
              <a:stretch>
                <a:fillRect l="-22149" r="-15951" b="-7415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20826971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395C7D-93F0-2A4A-6C28-214F55AB2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4BD7DC-C3D3-5CB1-2D73-C64C859B95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FD5C0E-ED93-D6FE-6D6E-09B6B8B13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17F51-CF1E-3B47-38B1-E2BCF8100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6C152D-4C8D-05D0-FC3D-F4D0058CF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3525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2477" y="3627509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6" name="Freeform 24" descr="Transparent Facebook Logo PNG White Circle | Pnggrid">
            <a:hlinkClick r:id="rId2" tooltip="https://www.facebook.com/Optima-Living-112246326866244/"/>
            <a:extLst>
              <a:ext uri="{FF2B5EF4-FFF2-40B4-BE49-F238E27FC236}">
                <a16:creationId xmlns:a16="http://schemas.microsoft.com/office/drawing/2014/main" id="{647A4262-B1F1-43D5-381B-509ADF35EA34}"/>
              </a:ext>
            </a:extLst>
          </p:cNvPr>
          <p:cNvSpPr/>
          <p:nvPr userDrawn="1"/>
        </p:nvSpPr>
        <p:spPr>
          <a:xfrm>
            <a:off x="426380" y="5556248"/>
            <a:ext cx="361599" cy="365067"/>
          </a:xfrm>
          <a:custGeom>
            <a:avLst/>
            <a:gdLst/>
            <a:ahLst/>
            <a:cxnLst/>
            <a:rect l="l" t="t" r="r" b="b"/>
            <a:pathLst>
              <a:path w="831562" h="831562">
                <a:moveTo>
                  <a:pt x="0" y="0"/>
                </a:moveTo>
                <a:lnTo>
                  <a:pt x="831562" y="0"/>
                </a:lnTo>
                <a:lnTo>
                  <a:pt x="8315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21" descr="Download Instagram Logo Transparent White Picture | Pnggrid">
            <a:hlinkClick r:id="rId4" tooltip="https://www.instagram.com/optima_living/"/>
            <a:extLst>
              <a:ext uri="{FF2B5EF4-FFF2-40B4-BE49-F238E27FC236}">
                <a16:creationId xmlns:a16="http://schemas.microsoft.com/office/drawing/2014/main" id="{CD9AEE2E-612A-D470-0EF3-CF4AA30CF9AC}"/>
              </a:ext>
            </a:extLst>
          </p:cNvPr>
          <p:cNvSpPr/>
          <p:nvPr userDrawn="1"/>
        </p:nvSpPr>
        <p:spPr>
          <a:xfrm>
            <a:off x="845552" y="5556248"/>
            <a:ext cx="361599" cy="382025"/>
          </a:xfrm>
          <a:custGeom>
            <a:avLst/>
            <a:gdLst/>
            <a:ahLst/>
            <a:cxnLst/>
            <a:rect l="l" t="t" r="r" b="b"/>
            <a:pathLst>
              <a:path w="910962" h="831562">
                <a:moveTo>
                  <a:pt x="0" y="0"/>
                </a:moveTo>
                <a:lnTo>
                  <a:pt x="910962" y="0"/>
                </a:lnTo>
                <a:lnTo>
                  <a:pt x="9109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419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22" descr="Square Linkedin Logo White | Pnggrid">
            <a:hlinkClick r:id="rId6" tooltip="https://www.linkedin.com/company/optima-living-retirement-communities"/>
            <a:extLst>
              <a:ext uri="{FF2B5EF4-FFF2-40B4-BE49-F238E27FC236}">
                <a16:creationId xmlns:a16="http://schemas.microsoft.com/office/drawing/2014/main" id="{6E45C9DA-F6E6-8CCF-82C0-AAA8AAE33A80}"/>
              </a:ext>
            </a:extLst>
          </p:cNvPr>
          <p:cNvSpPr/>
          <p:nvPr userDrawn="1"/>
        </p:nvSpPr>
        <p:spPr>
          <a:xfrm>
            <a:off x="1288215" y="5556248"/>
            <a:ext cx="361599" cy="359982"/>
          </a:xfrm>
          <a:custGeom>
            <a:avLst/>
            <a:gdLst/>
            <a:ahLst/>
            <a:cxnLst/>
            <a:rect l="l" t="t" r="r" b="b"/>
            <a:pathLst>
              <a:path w="831064" h="831064">
                <a:moveTo>
                  <a:pt x="0" y="0"/>
                </a:moveTo>
                <a:lnTo>
                  <a:pt x="831064" y="0"/>
                </a:lnTo>
                <a:lnTo>
                  <a:pt x="831064" y="831064"/>
                </a:lnTo>
                <a:lnTo>
                  <a:pt x="0" y="83106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23" descr="White YouTube Logo Transparent | Pnggrid">
            <a:hlinkClick r:id="rId8" tooltip="https://www.youtube.com/channel/UCrOqkQAkc-mJCHXEf1DtAXw"/>
            <a:extLst>
              <a:ext uri="{FF2B5EF4-FFF2-40B4-BE49-F238E27FC236}">
                <a16:creationId xmlns:a16="http://schemas.microsoft.com/office/drawing/2014/main" id="{8E783807-4238-DEF1-14EC-7C7ABCBFDD9A}"/>
              </a:ext>
            </a:extLst>
          </p:cNvPr>
          <p:cNvSpPr/>
          <p:nvPr userDrawn="1"/>
        </p:nvSpPr>
        <p:spPr>
          <a:xfrm>
            <a:off x="1758651" y="5461099"/>
            <a:ext cx="361599" cy="539577"/>
          </a:xfrm>
          <a:custGeom>
            <a:avLst/>
            <a:gdLst/>
            <a:ahLst/>
            <a:cxnLst/>
            <a:rect l="l" t="t" r="r" b="b"/>
            <a:pathLst>
              <a:path w="1054100" h="1054100">
                <a:moveTo>
                  <a:pt x="0" y="0"/>
                </a:moveTo>
                <a:lnTo>
                  <a:pt x="1054100" y="0"/>
                </a:lnTo>
                <a:lnTo>
                  <a:pt x="1054100" y="1054100"/>
                </a:lnTo>
                <a:lnTo>
                  <a:pt x="0" y="10541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7">
            <a:extLst>
              <a:ext uri="{FF2B5EF4-FFF2-40B4-BE49-F238E27FC236}">
                <a16:creationId xmlns:a16="http://schemas.microsoft.com/office/drawing/2014/main" id="{CBD92524-BFD2-6741-372E-EA28EF3184EF}"/>
              </a:ext>
            </a:extLst>
          </p:cNvPr>
          <p:cNvGrpSpPr/>
          <p:nvPr userDrawn="1"/>
        </p:nvGrpSpPr>
        <p:grpSpPr>
          <a:xfrm>
            <a:off x="426380" y="5008305"/>
            <a:ext cx="5489782" cy="615554"/>
            <a:chOff x="0" y="0"/>
            <a:chExt cx="5489782" cy="615554"/>
          </a:xfrm>
        </p:grpSpPr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1018B2AB-4CDA-3E06-3D25-AA35CC2896C0}"/>
                </a:ext>
              </a:extLst>
            </p:cNvPr>
            <p:cNvSpPr/>
            <p:nvPr/>
          </p:nvSpPr>
          <p:spPr>
            <a:xfrm>
              <a:off x="0" y="0"/>
              <a:ext cx="5489782" cy="615554"/>
            </a:xfrm>
            <a:custGeom>
              <a:avLst/>
              <a:gdLst/>
              <a:ahLst/>
              <a:cxnLst/>
              <a:rect l="l" t="t" r="r" b="b"/>
              <a:pathLst>
                <a:path w="5489782" h="615554">
                  <a:moveTo>
                    <a:pt x="0" y="0"/>
                  </a:moveTo>
                  <a:lnTo>
                    <a:pt x="5489782" y="0"/>
                  </a:lnTo>
                  <a:lnTo>
                    <a:pt x="5489782" y="615554"/>
                  </a:lnTo>
                  <a:lnTo>
                    <a:pt x="0" y="61555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DE31793A-34A7-67EA-DC47-3934B77FCBD9}"/>
                </a:ext>
              </a:extLst>
            </p:cNvPr>
            <p:cNvSpPr txBox="1"/>
            <p:nvPr/>
          </p:nvSpPr>
          <p:spPr>
            <a:xfrm>
              <a:off x="0" y="-57150"/>
              <a:ext cx="5489782" cy="67270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359"/>
                </a:lnSpc>
              </a:pPr>
              <a:r>
                <a:rPr lang="en-US" sz="2400">
                  <a:solidFill>
                    <a:srgbClr val="FFFFFF"/>
                  </a:solidFill>
                  <a:latin typeface="Arial"/>
                  <a:ea typeface="Avenir"/>
                  <a:cs typeface="Arial"/>
                  <a:sym typeface="Avenir"/>
                </a:rPr>
                <a:t>Follow us on</a:t>
              </a:r>
            </a:p>
          </p:txBody>
        </p:sp>
      </p:grpSp>
      <p:pic>
        <p:nvPicPr>
          <p:cNvPr id="7" name="Picture 6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110FA10-CBEF-CAFD-3507-50C6E2464AA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14" y="857324"/>
            <a:ext cx="3676074" cy="2482873"/>
          </a:xfrm>
          <a:prstGeom prst="rect">
            <a:avLst/>
          </a:prstGeom>
        </p:spPr>
      </p:pic>
      <p:pic>
        <p:nvPicPr>
          <p:cNvPr id="16" name="Picture 15" descr="An older person and person standing outside&#10;&#10;AI-generated content may be incorrect.">
            <a:extLst>
              <a:ext uri="{FF2B5EF4-FFF2-40B4-BE49-F238E27FC236}">
                <a16:creationId xmlns:a16="http://schemas.microsoft.com/office/drawing/2014/main" id="{08B855C9-E660-5567-B1FB-D30812306667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17" name="Freeform 29">
            <a:extLst>
              <a:ext uri="{FF2B5EF4-FFF2-40B4-BE49-F238E27FC236}">
                <a16:creationId xmlns:a16="http://schemas.microsoft.com/office/drawing/2014/main" id="{21AE32DF-1D30-D596-0EA3-26B1715340CC}"/>
              </a:ext>
            </a:extLst>
          </p:cNvPr>
          <p:cNvSpPr/>
          <p:nvPr userDrawn="1"/>
        </p:nvSpPr>
        <p:spPr>
          <a:xfrm>
            <a:off x="9406806" y="4823809"/>
            <a:ext cx="2868994" cy="3138372"/>
          </a:xfrm>
          <a:custGeom>
            <a:avLst/>
            <a:gdLst/>
            <a:ahLst/>
            <a:cxnLst/>
            <a:rect l="l" t="t" r="r" b="b"/>
            <a:pathLst>
              <a:path w="8449729" h="7972043">
                <a:moveTo>
                  <a:pt x="0" y="0"/>
                </a:moveTo>
                <a:lnTo>
                  <a:pt x="8449730" y="0"/>
                </a:lnTo>
                <a:lnTo>
                  <a:pt x="8449730" y="7972044"/>
                </a:lnTo>
                <a:lnTo>
                  <a:pt x="0" y="79720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4406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1D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wo women sitting on a couch&#10;&#10;AI-generated content may be incorrect.">
            <a:extLst>
              <a:ext uri="{FF2B5EF4-FFF2-40B4-BE49-F238E27FC236}">
                <a16:creationId xmlns:a16="http://schemas.microsoft.com/office/drawing/2014/main" id="{FED9D2F2-008B-2F66-15AA-42D54A68CA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0"/>
            <a:ext cx="457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DC30258-457E-4211-1D6C-51DBC5B749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82477" y="3627509"/>
            <a:ext cx="4341091" cy="82218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  <a:endParaRPr lang="en-CA"/>
          </a:p>
        </p:txBody>
      </p:sp>
      <p:sp>
        <p:nvSpPr>
          <p:cNvPr id="6" name="Freeform 24" descr="Transparent Facebook Logo PNG White Circle | Pnggrid">
            <a:hlinkClick r:id="rId3" tooltip="https://www.facebook.com/Optima-Living-112246326866244/"/>
            <a:extLst>
              <a:ext uri="{FF2B5EF4-FFF2-40B4-BE49-F238E27FC236}">
                <a16:creationId xmlns:a16="http://schemas.microsoft.com/office/drawing/2014/main" id="{647A4262-B1F1-43D5-381B-509ADF35EA34}"/>
              </a:ext>
            </a:extLst>
          </p:cNvPr>
          <p:cNvSpPr/>
          <p:nvPr userDrawn="1"/>
        </p:nvSpPr>
        <p:spPr>
          <a:xfrm>
            <a:off x="426380" y="5556248"/>
            <a:ext cx="361599" cy="365067"/>
          </a:xfrm>
          <a:custGeom>
            <a:avLst/>
            <a:gdLst/>
            <a:ahLst/>
            <a:cxnLst/>
            <a:rect l="l" t="t" r="r" b="b"/>
            <a:pathLst>
              <a:path w="831562" h="831562">
                <a:moveTo>
                  <a:pt x="0" y="0"/>
                </a:moveTo>
                <a:lnTo>
                  <a:pt x="831562" y="0"/>
                </a:lnTo>
                <a:lnTo>
                  <a:pt x="8315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8" name="Freeform 21" descr="Download Instagram Logo Transparent White Picture | Pnggrid">
            <a:hlinkClick r:id="rId5" tooltip="https://www.instagram.com/optima_living/"/>
            <a:extLst>
              <a:ext uri="{FF2B5EF4-FFF2-40B4-BE49-F238E27FC236}">
                <a16:creationId xmlns:a16="http://schemas.microsoft.com/office/drawing/2014/main" id="{CD9AEE2E-612A-D470-0EF3-CF4AA30CF9AC}"/>
              </a:ext>
            </a:extLst>
          </p:cNvPr>
          <p:cNvSpPr/>
          <p:nvPr userDrawn="1"/>
        </p:nvSpPr>
        <p:spPr>
          <a:xfrm>
            <a:off x="845552" y="5556248"/>
            <a:ext cx="361599" cy="382025"/>
          </a:xfrm>
          <a:custGeom>
            <a:avLst/>
            <a:gdLst/>
            <a:ahLst/>
            <a:cxnLst/>
            <a:rect l="l" t="t" r="r" b="b"/>
            <a:pathLst>
              <a:path w="910962" h="831562">
                <a:moveTo>
                  <a:pt x="0" y="0"/>
                </a:moveTo>
                <a:lnTo>
                  <a:pt x="910962" y="0"/>
                </a:lnTo>
                <a:lnTo>
                  <a:pt x="910962" y="831562"/>
                </a:lnTo>
                <a:lnTo>
                  <a:pt x="0" y="83156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419"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9" name="Freeform 22" descr="Square Linkedin Logo White | Pnggrid">
            <a:hlinkClick r:id="rId7" tooltip="https://www.linkedin.com/company/optima-living-retirement-communities"/>
            <a:extLst>
              <a:ext uri="{FF2B5EF4-FFF2-40B4-BE49-F238E27FC236}">
                <a16:creationId xmlns:a16="http://schemas.microsoft.com/office/drawing/2014/main" id="{6E45C9DA-F6E6-8CCF-82C0-AAA8AAE33A80}"/>
              </a:ext>
            </a:extLst>
          </p:cNvPr>
          <p:cNvSpPr/>
          <p:nvPr userDrawn="1"/>
        </p:nvSpPr>
        <p:spPr>
          <a:xfrm>
            <a:off x="1288215" y="5556248"/>
            <a:ext cx="361599" cy="359982"/>
          </a:xfrm>
          <a:custGeom>
            <a:avLst/>
            <a:gdLst/>
            <a:ahLst/>
            <a:cxnLst/>
            <a:rect l="l" t="t" r="r" b="b"/>
            <a:pathLst>
              <a:path w="831064" h="831064">
                <a:moveTo>
                  <a:pt x="0" y="0"/>
                </a:moveTo>
                <a:lnTo>
                  <a:pt x="831064" y="0"/>
                </a:lnTo>
                <a:lnTo>
                  <a:pt x="831064" y="831064"/>
                </a:lnTo>
                <a:lnTo>
                  <a:pt x="0" y="83106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10" name="Freeform 23" descr="White YouTube Logo Transparent | Pnggrid">
            <a:hlinkClick r:id="rId9" tooltip="https://www.youtube.com/channel/UCrOqkQAkc-mJCHXEf1DtAXw"/>
            <a:extLst>
              <a:ext uri="{FF2B5EF4-FFF2-40B4-BE49-F238E27FC236}">
                <a16:creationId xmlns:a16="http://schemas.microsoft.com/office/drawing/2014/main" id="{8E783807-4238-DEF1-14EC-7C7ABCBFDD9A}"/>
              </a:ext>
            </a:extLst>
          </p:cNvPr>
          <p:cNvSpPr/>
          <p:nvPr userDrawn="1"/>
        </p:nvSpPr>
        <p:spPr>
          <a:xfrm>
            <a:off x="1758651" y="5461099"/>
            <a:ext cx="361599" cy="539577"/>
          </a:xfrm>
          <a:custGeom>
            <a:avLst/>
            <a:gdLst/>
            <a:ahLst/>
            <a:cxnLst/>
            <a:rect l="l" t="t" r="r" b="b"/>
            <a:pathLst>
              <a:path w="1054100" h="1054100">
                <a:moveTo>
                  <a:pt x="0" y="0"/>
                </a:moveTo>
                <a:lnTo>
                  <a:pt x="1054100" y="0"/>
                </a:lnTo>
                <a:lnTo>
                  <a:pt x="1054100" y="1054100"/>
                </a:lnTo>
                <a:lnTo>
                  <a:pt x="0" y="10541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grpSp>
        <p:nvGrpSpPr>
          <p:cNvPr id="11" name="Group 17">
            <a:extLst>
              <a:ext uri="{FF2B5EF4-FFF2-40B4-BE49-F238E27FC236}">
                <a16:creationId xmlns:a16="http://schemas.microsoft.com/office/drawing/2014/main" id="{CBD92524-BFD2-6741-372E-EA28EF3184EF}"/>
              </a:ext>
            </a:extLst>
          </p:cNvPr>
          <p:cNvGrpSpPr/>
          <p:nvPr userDrawn="1"/>
        </p:nvGrpSpPr>
        <p:grpSpPr>
          <a:xfrm>
            <a:off x="426380" y="5008305"/>
            <a:ext cx="5489782" cy="615554"/>
            <a:chOff x="0" y="0"/>
            <a:chExt cx="5489782" cy="615554"/>
          </a:xfrm>
        </p:grpSpPr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1018B2AB-4CDA-3E06-3D25-AA35CC2896C0}"/>
                </a:ext>
              </a:extLst>
            </p:cNvPr>
            <p:cNvSpPr/>
            <p:nvPr/>
          </p:nvSpPr>
          <p:spPr>
            <a:xfrm>
              <a:off x="0" y="0"/>
              <a:ext cx="5489782" cy="615554"/>
            </a:xfrm>
            <a:custGeom>
              <a:avLst/>
              <a:gdLst/>
              <a:ahLst/>
              <a:cxnLst/>
              <a:rect l="l" t="t" r="r" b="b"/>
              <a:pathLst>
                <a:path w="5489782" h="615554">
                  <a:moveTo>
                    <a:pt x="0" y="0"/>
                  </a:moveTo>
                  <a:lnTo>
                    <a:pt x="5489782" y="0"/>
                  </a:lnTo>
                  <a:lnTo>
                    <a:pt x="5489782" y="615554"/>
                  </a:lnTo>
                  <a:lnTo>
                    <a:pt x="0" y="61555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endParaRPr lang="en-CA">
                <a:latin typeface="Arial"/>
                <a:cs typeface="Arial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DE31793A-34A7-67EA-DC47-3934B77FCBD9}"/>
                </a:ext>
              </a:extLst>
            </p:cNvPr>
            <p:cNvSpPr txBox="1"/>
            <p:nvPr/>
          </p:nvSpPr>
          <p:spPr>
            <a:xfrm>
              <a:off x="0" y="-57150"/>
              <a:ext cx="5489782" cy="672704"/>
            </a:xfrm>
            <a:prstGeom prst="rect">
              <a:avLst/>
            </a:prstGeom>
          </p:spPr>
          <p:txBody>
            <a:bodyPr lIns="0" tIns="0" rIns="0" bIns="0" rtlCol="0" anchor="t"/>
            <a:lstStyle/>
            <a:p>
              <a:pPr algn="l">
                <a:lnSpc>
                  <a:spcPts val="3359"/>
                </a:lnSpc>
              </a:pPr>
              <a:r>
                <a:rPr lang="en-US" sz="2400">
                  <a:solidFill>
                    <a:srgbClr val="FFFFFF"/>
                  </a:solidFill>
                  <a:latin typeface="Arial"/>
                  <a:ea typeface="Avenir"/>
                  <a:cs typeface="Arial"/>
                  <a:sym typeface="Avenir"/>
                </a:rPr>
                <a:t>Follow us on</a:t>
              </a:r>
            </a:p>
          </p:txBody>
        </p:sp>
      </p:grpSp>
      <p:pic>
        <p:nvPicPr>
          <p:cNvPr id="7" name="Picture 6" descr="A white text on a black background&#10;&#10;AI-generated content may be incorrect.">
            <a:extLst>
              <a:ext uri="{FF2B5EF4-FFF2-40B4-BE49-F238E27FC236}">
                <a16:creationId xmlns:a16="http://schemas.microsoft.com/office/drawing/2014/main" id="{3110FA10-CBEF-CAFD-3507-50C6E2464AA7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14" y="857324"/>
            <a:ext cx="3676074" cy="2482873"/>
          </a:xfrm>
          <a:prstGeom prst="rect">
            <a:avLst/>
          </a:prstGeom>
        </p:spPr>
      </p:pic>
      <p:sp>
        <p:nvSpPr>
          <p:cNvPr id="17" name="Freeform 29">
            <a:extLst>
              <a:ext uri="{FF2B5EF4-FFF2-40B4-BE49-F238E27FC236}">
                <a16:creationId xmlns:a16="http://schemas.microsoft.com/office/drawing/2014/main" id="{21AE32DF-1D30-D596-0EA3-26B1715340CC}"/>
              </a:ext>
            </a:extLst>
          </p:cNvPr>
          <p:cNvSpPr/>
          <p:nvPr userDrawn="1"/>
        </p:nvSpPr>
        <p:spPr>
          <a:xfrm>
            <a:off x="9406806" y="4823809"/>
            <a:ext cx="2868994" cy="3138372"/>
          </a:xfrm>
          <a:custGeom>
            <a:avLst/>
            <a:gdLst/>
            <a:ahLst/>
            <a:cxnLst/>
            <a:rect l="l" t="t" r="r" b="b"/>
            <a:pathLst>
              <a:path w="8449729" h="7972043">
                <a:moveTo>
                  <a:pt x="0" y="0"/>
                </a:moveTo>
                <a:lnTo>
                  <a:pt x="8449730" y="0"/>
                </a:lnTo>
                <a:lnTo>
                  <a:pt x="8449730" y="7972044"/>
                </a:lnTo>
                <a:lnTo>
                  <a:pt x="0" y="7972044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30492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Divider">
    <p:bg>
      <p:bgPr>
        <a:solidFill>
          <a:srgbClr val="1C3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9">
            <a:extLst>
              <a:ext uri="{FF2B5EF4-FFF2-40B4-BE49-F238E27FC236}">
                <a16:creationId xmlns:a16="http://schemas.microsoft.com/office/drawing/2014/main" id="{D6A16D00-E8AF-9BC7-4BCC-1F1D082A0E0D}"/>
              </a:ext>
            </a:extLst>
          </p:cNvPr>
          <p:cNvSpPr/>
          <p:nvPr userDrawn="1"/>
        </p:nvSpPr>
        <p:spPr>
          <a:xfrm>
            <a:off x="9322991" y="4190882"/>
            <a:ext cx="2868994" cy="3138372"/>
          </a:xfrm>
          <a:custGeom>
            <a:avLst/>
            <a:gdLst/>
            <a:ahLst/>
            <a:cxnLst/>
            <a:rect l="l" t="t" r="r" b="b"/>
            <a:pathLst>
              <a:path w="8449729" h="7972043">
                <a:moveTo>
                  <a:pt x="0" y="0"/>
                </a:moveTo>
                <a:lnTo>
                  <a:pt x="8449730" y="0"/>
                </a:lnTo>
                <a:lnTo>
                  <a:pt x="8449730" y="7972044"/>
                </a:lnTo>
                <a:lnTo>
                  <a:pt x="0" y="79720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141866-7A35-C5F9-2F3A-A0DA7E98B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C73FE4-F5D7-015A-1E96-54A92CA123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58884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5" name="Freeform 2" descr="Footer.png">
            <a:extLst>
              <a:ext uri="{FF2B5EF4-FFF2-40B4-BE49-F238E27FC236}">
                <a16:creationId xmlns:a16="http://schemas.microsoft.com/office/drawing/2014/main" id="{7230D4EB-EA29-D12E-4613-A5D8A16D8870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7" name="Picture 6" descr="A black background with white text">
            <a:extLst>
              <a:ext uri="{FF2B5EF4-FFF2-40B4-BE49-F238E27FC236}">
                <a16:creationId xmlns:a16="http://schemas.microsoft.com/office/drawing/2014/main" id="{EF6B1DA0-5A51-F794-AA03-5D339021E7B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60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609D4F95-A110-7B44-A9D9-19CD85012A59}"/>
              </a:ext>
            </a:extLst>
          </p:cNvPr>
          <p:cNvSpPr/>
          <p:nvPr userDrawn="1"/>
        </p:nvSpPr>
        <p:spPr>
          <a:xfrm>
            <a:off x="7218203" y="1476551"/>
            <a:ext cx="4973782" cy="4587548"/>
          </a:xfrm>
          <a:custGeom>
            <a:avLst/>
            <a:gdLst/>
            <a:ahLst/>
            <a:cxnLst/>
            <a:rect l="l" t="t" r="r" b="b"/>
            <a:pathLst>
              <a:path w="10109197" h="9537697">
                <a:moveTo>
                  <a:pt x="0" y="0"/>
                </a:moveTo>
                <a:lnTo>
                  <a:pt x="10109197" y="0"/>
                </a:lnTo>
                <a:lnTo>
                  <a:pt x="10109197" y="9537697"/>
                </a:lnTo>
                <a:lnTo>
                  <a:pt x="0" y="95376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4806-F812-4FF4-61CC-5778930E4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460" y="1316917"/>
            <a:ext cx="6623649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  <p:grpSp>
        <p:nvGrpSpPr>
          <p:cNvPr id="5" name="Group 6">
            <a:extLst>
              <a:ext uri="{FF2B5EF4-FFF2-40B4-BE49-F238E27FC236}">
                <a16:creationId xmlns:a16="http://schemas.microsoft.com/office/drawing/2014/main" id="{4615410E-D11C-DB70-11C4-D02666905B3B}"/>
              </a:ext>
            </a:extLst>
          </p:cNvPr>
          <p:cNvGrpSpPr/>
          <p:nvPr userDrawn="1"/>
        </p:nvGrpSpPr>
        <p:grpSpPr>
          <a:xfrm>
            <a:off x="8153400" y="2624849"/>
            <a:ext cx="4038600" cy="3439257"/>
            <a:chOff x="0" y="0"/>
            <a:chExt cx="10994830" cy="8800249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FCE590A9-E4DC-E4B6-960D-CCAC2A97F050}"/>
                </a:ext>
              </a:extLst>
            </p:cNvPr>
            <p:cNvSpPr/>
            <p:nvPr/>
          </p:nvSpPr>
          <p:spPr>
            <a:xfrm>
              <a:off x="0" y="0"/>
              <a:ext cx="10994790" cy="8800211"/>
            </a:xfrm>
            <a:custGeom>
              <a:avLst/>
              <a:gdLst/>
              <a:ahLst/>
              <a:cxnLst/>
              <a:rect l="l" t="t" r="r" b="b"/>
              <a:pathLst>
                <a:path w="10994790" h="8800211">
                  <a:moveTo>
                    <a:pt x="6465719" y="0"/>
                  </a:moveTo>
                  <a:cubicBezTo>
                    <a:pt x="6411800" y="0"/>
                    <a:pt x="6357228" y="16002"/>
                    <a:pt x="6321065" y="65024"/>
                  </a:cubicBezTo>
                  <a:lnTo>
                    <a:pt x="1175" y="8795512"/>
                  </a:lnTo>
                  <a:lnTo>
                    <a:pt x="0" y="8796020"/>
                  </a:lnTo>
                  <a:lnTo>
                    <a:pt x="10994790" y="8800211"/>
                  </a:lnTo>
                  <a:lnTo>
                    <a:pt x="10994790" y="6172581"/>
                  </a:lnTo>
                  <a:lnTo>
                    <a:pt x="6610373" y="65024"/>
                  </a:lnTo>
                  <a:cubicBezTo>
                    <a:pt x="6574210" y="16510"/>
                    <a:pt x="6519638" y="0"/>
                    <a:pt x="6465719" y="0"/>
                  </a:cubicBezTo>
                  <a:close/>
                </a:path>
              </a:pathLst>
            </a:custGeom>
            <a:blipFill>
              <a:blip r:embed="rId5"/>
              <a:stretch>
                <a:fillRect l="-15" t="-1458" b="-1436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</p:spTree>
    <p:extLst>
      <p:ext uri="{BB962C8B-B14F-4D97-AF65-F5344CB8AC3E}">
        <p14:creationId xmlns:p14="http://schemas.microsoft.com/office/powerpoint/2010/main" val="380924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4806-F812-4FF4-61CC-5778930E4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460" y="1316917"/>
            <a:ext cx="10515600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A70BB9EA-29FA-AAC6-92E9-D1E4A4E985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88475" y="2443745"/>
            <a:ext cx="4379052" cy="3768569"/>
            <a:chOff x="0" y="0"/>
            <a:chExt cx="10688739" cy="8800249"/>
          </a:xfrm>
        </p:grpSpPr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8B8EF8BA-28CD-2EA6-CFD7-67DBED42A7ED}"/>
                </a:ext>
              </a:extLst>
            </p:cNvPr>
            <p:cNvSpPr/>
            <p:nvPr/>
          </p:nvSpPr>
          <p:spPr>
            <a:xfrm flipH="1">
              <a:off x="0" y="0"/>
              <a:ext cx="10688701" cy="8800211"/>
            </a:xfrm>
            <a:custGeom>
              <a:avLst/>
              <a:gdLst/>
              <a:ahLst/>
              <a:cxnLst/>
              <a:rect l="l" t="t" r="r" b="b"/>
              <a:pathLst>
                <a:path w="10688701" h="8800211">
                  <a:moveTo>
                    <a:pt x="4399026" y="0"/>
                  </a:moveTo>
                  <a:cubicBezTo>
                    <a:pt x="4451477" y="0"/>
                    <a:pt x="4504563" y="16002"/>
                    <a:pt x="4539742" y="65024"/>
                  </a:cubicBezTo>
                  <a:lnTo>
                    <a:pt x="10687558" y="8795512"/>
                  </a:lnTo>
                  <a:lnTo>
                    <a:pt x="10688701" y="8796020"/>
                  </a:lnTo>
                  <a:lnTo>
                    <a:pt x="0" y="8800211"/>
                  </a:lnTo>
                  <a:lnTo>
                    <a:pt x="0" y="6163056"/>
                  </a:lnTo>
                  <a:lnTo>
                    <a:pt x="4258310" y="65024"/>
                  </a:lnTo>
                  <a:cubicBezTo>
                    <a:pt x="4293489" y="16510"/>
                    <a:pt x="4346575" y="0"/>
                    <a:pt x="4399026" y="0"/>
                  </a:cubicBezTo>
                  <a:close/>
                </a:path>
              </a:pathLst>
            </a:custGeom>
            <a:blipFill>
              <a:blip r:embed="rId2"/>
              <a:stretch>
                <a:fillRect l="-7618" r="-15956"/>
              </a:stretch>
            </a:blipFill>
          </p:spPr>
          <p:txBody>
            <a:bodyPr/>
            <a:lstStyle/>
            <a:p>
              <a:endParaRPr lang="en-CA"/>
            </a:p>
          </p:txBody>
        </p:sp>
      </p:grpSp>
      <p:sp>
        <p:nvSpPr>
          <p:cNvPr id="4" name="Freeform 5">
            <a:extLst>
              <a:ext uri="{FF2B5EF4-FFF2-40B4-BE49-F238E27FC236}">
                <a16:creationId xmlns:a16="http://schemas.microsoft.com/office/drawing/2014/main" id="{609D4F95-A110-7B44-A9D9-19CD85012A59}"/>
              </a:ext>
            </a:extLst>
          </p:cNvPr>
          <p:cNvSpPr/>
          <p:nvPr userDrawn="1"/>
        </p:nvSpPr>
        <p:spPr>
          <a:xfrm>
            <a:off x="7218203" y="1476551"/>
            <a:ext cx="4973782" cy="4587548"/>
          </a:xfrm>
          <a:custGeom>
            <a:avLst/>
            <a:gdLst/>
            <a:ahLst/>
            <a:cxnLst/>
            <a:rect l="l" t="t" r="r" b="b"/>
            <a:pathLst>
              <a:path w="10109197" h="9537697">
                <a:moveTo>
                  <a:pt x="0" y="0"/>
                </a:moveTo>
                <a:lnTo>
                  <a:pt x="10109197" y="0"/>
                </a:lnTo>
                <a:lnTo>
                  <a:pt x="10109197" y="9537697"/>
                </a:lnTo>
                <a:lnTo>
                  <a:pt x="0" y="95376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2A5AF0-4775-5C0D-5ED5-EECFD592A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60" y="236935"/>
            <a:ext cx="10515600" cy="79389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22679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C4806-F812-4FF4-61CC-5778930E4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460" y="1316917"/>
            <a:ext cx="6623649" cy="4351338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482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 descr="Footer.png">
            <a:extLst>
              <a:ext uri="{FF2B5EF4-FFF2-40B4-BE49-F238E27FC236}">
                <a16:creationId xmlns:a16="http://schemas.microsoft.com/office/drawing/2014/main" id="{A8B05922-735B-B865-ECA4-04591147B2D7}"/>
              </a:ext>
            </a:extLst>
          </p:cNvPr>
          <p:cNvSpPr/>
          <p:nvPr userDrawn="1"/>
        </p:nvSpPr>
        <p:spPr>
          <a:xfrm>
            <a:off x="0" y="6064106"/>
            <a:ext cx="12191985" cy="793894"/>
          </a:xfrm>
          <a:custGeom>
            <a:avLst/>
            <a:gdLst/>
            <a:ahLst/>
            <a:cxnLst/>
            <a:rect l="l" t="t" r="r" b="b"/>
            <a:pathLst>
              <a:path w="24721385" h="1221510">
                <a:moveTo>
                  <a:pt x="0" y="0"/>
                </a:moveTo>
                <a:lnTo>
                  <a:pt x="24721385" y="0"/>
                </a:lnTo>
                <a:lnTo>
                  <a:pt x="24721385" y="1221510"/>
                </a:lnTo>
                <a:lnTo>
                  <a:pt x="0" y="12215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36277" r="-2158" b="-28477"/>
            </a:stretch>
          </a:blipFill>
        </p:spPr>
        <p:txBody>
          <a:bodyPr/>
          <a:lstStyle/>
          <a:p>
            <a:endParaRPr lang="en-CA"/>
          </a:p>
        </p:txBody>
      </p:sp>
      <p:pic>
        <p:nvPicPr>
          <p:cNvPr id="8" name="Picture 7" descr="A black background with white text">
            <a:extLst>
              <a:ext uri="{FF2B5EF4-FFF2-40B4-BE49-F238E27FC236}">
                <a16:creationId xmlns:a16="http://schemas.microsoft.com/office/drawing/2014/main" id="{BB213049-5CD6-BB44-A22D-0B4AE6F4249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307" y="5915891"/>
            <a:ext cx="2556507" cy="10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807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5E0F9E4-A426-9777-D18E-6DD65C5F4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8A36E-EAE8-9301-A954-52CD30811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06D3E-3667-6868-D58A-8D55A22786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D4FD5F-D5AB-4AA2-A6F0-FF6D64CAACF1}" type="datetimeFigureOut">
              <a:rPr lang="en-CA" smtClean="0"/>
              <a:t>2026-04-17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22E029-3235-6688-0525-6833414803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08158-492F-8FC4-9589-908BE8BB4D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5236A2-C13E-4529-A5B3-DD98687413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8171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69" r:id="rId3"/>
    <p:sldLayoutId id="2147483675" r:id="rId4"/>
    <p:sldLayoutId id="2147483649" r:id="rId5"/>
    <p:sldLayoutId id="2147483664" r:id="rId6"/>
    <p:sldLayoutId id="2147483674" r:id="rId7"/>
    <p:sldLayoutId id="2147483671" r:id="rId8"/>
    <p:sldLayoutId id="2147483665" r:id="rId9"/>
    <p:sldLayoutId id="2147483672" r:id="rId10"/>
    <p:sldLayoutId id="2147483673" r:id="rId11"/>
    <p:sldLayoutId id="2147483651" r:id="rId12"/>
    <p:sldLayoutId id="2147483652" r:id="rId13"/>
    <p:sldLayoutId id="2147483653" r:id="rId14"/>
    <p:sldLayoutId id="2147483654" r:id="rId15"/>
    <p:sldLayoutId id="2147483655" r:id="rId16"/>
    <p:sldLayoutId id="2147483656" r:id="rId17"/>
    <p:sldLayoutId id="2147483657" r:id="rId18"/>
    <p:sldLayoutId id="2147483658" r:id="rId19"/>
    <p:sldLayoutId id="214748365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129DD-F91E-AB4B-75C0-D39842CB3D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924ED-6F25-9C3C-BA23-660F35060B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18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BBAAA-DA28-A3F1-9630-CA85C1F139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en-US" sz="66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82B353-ECDB-F647-198E-A009BB9A20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64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E08E0-6200-5DF8-64AA-1FCC9F8E3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0A1F1-CC51-5EF5-BE5B-60B4641E01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630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855D4-3B9F-6107-0582-2F14D9CB0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9BA6F-5755-EF86-F2F8-94C815A318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826C9A8-B33D-3B38-6A49-5D01B54E30FB}"/>
              </a:ext>
            </a:extLst>
          </p:cNvPr>
          <p:cNvSpPr/>
          <p:nvPr/>
        </p:nvSpPr>
        <p:spPr>
          <a:xfrm>
            <a:off x="4594302" y="2051824"/>
            <a:ext cx="2286000" cy="1527717"/>
          </a:xfrm>
          <a:prstGeom prst="rect">
            <a:avLst/>
          </a:prstGeom>
          <a:solidFill>
            <a:srgbClr val="22679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144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CF2704-FE6E-7F8A-B9DB-DCC9B3CAD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Test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BFB7B-645B-AB78-27E8-4B2F082E74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179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06590-3763-86BF-2D3C-4372ABCBF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F4E34-5FD6-2BB7-F889-6EB64936418D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866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8B16C-ED71-ECDA-D8F1-ED0A68FFB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8BB309-56C4-EA6C-E9ED-DFB1B5C8FED7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193D5F-0DB7-73D9-5521-8DEF7924F8B9}"/>
              </a:ext>
            </a:extLst>
          </p:cNvPr>
          <p:cNvSpPr>
            <a:spLocks noGrp="1"/>
          </p:cNvSpPr>
          <p:nvPr>
            <p:ph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657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7CFEF2-D042-8BA2-1EFC-C7DC13EAD0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609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58F2B-53DD-211F-B9D3-E5B236F49F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62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d94228a-4725-4923-9291-18ae8ad05af6">
      <Terms xmlns="http://schemas.microsoft.com/office/infopath/2007/PartnerControls"/>
    </lcf76f155ced4ddcb4097134ff3c332f>
    <TaxCatchAll xmlns="19e39443-e9cd-417b-8c8e-0827077c94a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064FAB400D114CA781AD7333020626" ma:contentTypeVersion="14" ma:contentTypeDescription="Create a new document." ma:contentTypeScope="" ma:versionID="7015a2416aaa1a3b7a48412c4884d927">
  <xsd:schema xmlns:xsd="http://www.w3.org/2001/XMLSchema" xmlns:xs="http://www.w3.org/2001/XMLSchema" xmlns:p="http://schemas.microsoft.com/office/2006/metadata/properties" xmlns:ns2="0d94228a-4725-4923-9291-18ae8ad05af6" xmlns:ns3="19e39443-e9cd-417b-8c8e-0827077c94a6" targetNamespace="http://schemas.microsoft.com/office/2006/metadata/properties" ma:root="true" ma:fieldsID="facf8913497d9cc0cfd2d15ae6d64b29" ns2:_="" ns3:_="">
    <xsd:import namespace="0d94228a-4725-4923-9291-18ae8ad05af6"/>
    <xsd:import namespace="19e39443-e9cd-417b-8c8e-0827077c94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94228a-4725-4923-9291-18ae8ad05a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a105b74a-ec8a-42f9-9ef5-3d336ce5da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e39443-e9cd-417b-8c8e-0827077c94a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513dad7e-3fad-44d6-9b2c-bd9a17703340}" ma:internalName="TaxCatchAll" ma:showField="CatchAllData" ma:web="19e39443-e9cd-417b-8c8e-0827077c94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7C577B8-2AE7-4ED8-88F9-2050309E6229}">
  <ds:schemaRefs>
    <ds:schemaRef ds:uri="http://schemas.microsoft.com/office/2006/metadata/properties"/>
    <ds:schemaRef ds:uri="http://www.w3.org/XML/1998/namespace"/>
    <ds:schemaRef ds:uri="0d94228a-4725-4923-9291-18ae8ad05af6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9e39443-e9cd-417b-8c8e-0827077c94a6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B9611E0-5F4F-474D-95CB-0744459E7DA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CA1FC0-9B0B-48CE-9926-F3DB93346089}">
  <ds:schemaRefs>
    <ds:schemaRef ds:uri="0d94228a-4725-4923-9291-18ae8ad05af6"/>
    <ds:schemaRef ds:uri="19e39443-e9cd-417b-8c8e-0827077c94a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5adbfb3a-c68b-4407-9ac2-b5aaecb4f37e}" enabled="1" method="Standard" siteId="{88a50e3a-a8ab-4176-b443-4ae8c31043a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Macintosh PowerPoint</Application>
  <PresentationFormat>Widescreen</PresentationFormat>
  <Paragraphs>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Test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Erika Machado</dc:creator>
  <cp:lastModifiedBy>Adriana Imperato</cp:lastModifiedBy>
  <cp:revision>1</cp:revision>
  <dcterms:created xsi:type="dcterms:W3CDTF">2025-05-15T20:41:12Z</dcterms:created>
  <dcterms:modified xsi:type="dcterms:W3CDTF">2026-04-17T17:28:45Z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0x01010011064FAB400D114CA781AD7333020626</vt:lpwstr>
  </property>
  <property fmtid="{D5CDD505-2E9C-101B-9397-08002B2CF9AE}" pid="3" name="MediaServiceImageTags">
    <vt:lpwstr/>
  </property>
</Properties>
</file>